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8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AF6E1-3AD6-4F4A-897B-7BFE77DE630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CF4A5-4A57-4C38-9B51-BEAC09E9D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66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CF4A5-4A57-4C38-9B51-BEAC09E9DA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96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CF4A5-4A57-4C38-9B51-BEAC09E9DA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3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2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5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1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8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41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8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61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9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92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7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56B4C-4228-4ACD-8E71-1CE2DDD884F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6BF2E-3A90-4A90-B4F2-FA52C0F3B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93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0206" y="383435"/>
            <a:ext cx="2710912" cy="89890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6600" dirty="0" smtClean="0">
                <a:solidFill>
                  <a:srgbClr val="7030A0"/>
                </a:solidFill>
              </a:rPr>
              <a:t>স্বাগতম</a:t>
            </a:r>
            <a:endParaRPr lang="en-US" sz="6600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06" y="1693456"/>
            <a:ext cx="5865464" cy="40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7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7391" y="285750"/>
            <a:ext cx="2762250" cy="1600200"/>
          </a:xfrm>
        </p:spPr>
        <p:txBody>
          <a:bodyPr>
            <a:noAutofit/>
          </a:bodyPr>
          <a:lstStyle/>
          <a:p>
            <a:r>
              <a:rPr lang="bn-BD" sz="6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প</a:t>
            </a:r>
            <a:r>
              <a:rPr lang="bn-BD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রিচিতি</a:t>
            </a:r>
            <a:endParaRPr lang="en-U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277687"/>
            <a:ext cx="4905893" cy="30847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3600" dirty="0" smtClean="0"/>
              <a:t>মোঃ মিলন মল্লিক </a:t>
            </a:r>
            <a:endParaRPr lang="en-US" sz="3600" dirty="0" smtClean="0"/>
          </a:p>
          <a:p>
            <a:pPr marL="0" indent="0">
              <a:buNone/>
            </a:pPr>
            <a:r>
              <a:rPr lang="bn-BD" sz="4000" dirty="0" smtClean="0"/>
              <a:t>সহকারী</a:t>
            </a:r>
            <a:r>
              <a:rPr lang="bn-BD" sz="3600" dirty="0" smtClean="0"/>
              <a:t> শিক্ষক </a:t>
            </a:r>
            <a:endParaRPr lang="en-US" sz="3600" dirty="0" smtClean="0"/>
          </a:p>
          <a:p>
            <a:pPr marL="0" indent="0">
              <a:buNone/>
            </a:pPr>
            <a:r>
              <a:rPr lang="bn-BD" sz="3600" dirty="0" smtClean="0"/>
              <a:t>নওটিকা-কেশুরতা আদর্শ</a:t>
            </a:r>
            <a:r>
              <a:rPr lang="en-US" sz="3600" dirty="0" smtClean="0"/>
              <a:t> </a:t>
            </a:r>
            <a:r>
              <a:rPr lang="bn-BD" sz="3600" dirty="0" smtClean="0"/>
              <a:t>বালিকা উচ্চ বিদ্যালয়,</a:t>
            </a:r>
            <a:endParaRPr lang="en-US" sz="3600" dirty="0" smtClean="0"/>
          </a:p>
          <a:p>
            <a:pPr marL="0" indent="0">
              <a:buNone/>
            </a:pPr>
            <a:r>
              <a:rPr lang="bn-BD" sz="3600" dirty="0" smtClean="0"/>
              <a:t>ক্ষেতলাল,জপুরহাট</a:t>
            </a:r>
            <a:r>
              <a:rPr lang="bn-BD" sz="3600" dirty="0" smtClean="0">
                <a:solidFill>
                  <a:srgbClr val="002060"/>
                </a:solidFill>
              </a:rPr>
              <a:t>। 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39641" y="1658318"/>
            <a:ext cx="5563293" cy="50679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sz="3900" b="1" dirty="0" smtClean="0"/>
              <a:t>শ্রেণী</a:t>
            </a:r>
            <a:r>
              <a:rPr lang="en-US" sz="3900" b="1" dirty="0" smtClean="0"/>
              <a:t>:</a:t>
            </a:r>
            <a:r>
              <a:rPr lang="bn-BD" sz="3900" b="1" dirty="0" smtClean="0"/>
              <a:t>৯ম</a:t>
            </a:r>
            <a:endParaRPr lang="en-US" sz="3900" b="1" dirty="0" smtClean="0"/>
          </a:p>
          <a:p>
            <a:pPr marL="0" indent="0">
              <a:buNone/>
            </a:pPr>
            <a:r>
              <a:rPr lang="bn-BD" sz="3900" b="1" dirty="0"/>
              <a:t>বিষয়ঃজীব বিজ্ঞান</a:t>
            </a:r>
          </a:p>
          <a:p>
            <a:pPr marL="0" indent="0">
              <a:buNone/>
            </a:pPr>
            <a:r>
              <a:rPr lang="bn-BD" sz="3900" b="1" dirty="0" smtClean="0"/>
              <a:t>সময় -৪০ মিনিট</a:t>
            </a:r>
            <a:endParaRPr lang="bn-BD" sz="3900" b="1" u="sng" dirty="0" smtClean="0"/>
          </a:p>
          <a:p>
            <a:pPr marL="0" indent="0">
              <a:buNone/>
            </a:pPr>
            <a:r>
              <a:rPr lang="bn-BD" sz="3900" b="1" dirty="0" smtClean="0"/>
              <a:t>তাং ২৮/১০/২০১৩ইং </a:t>
            </a:r>
            <a:endParaRPr lang="en-US" sz="3900" b="1" dirty="0"/>
          </a:p>
        </p:txBody>
      </p:sp>
    </p:spTree>
    <p:extLst>
      <p:ext uri="{BB962C8B-B14F-4D97-AF65-F5344CB8AC3E}">
        <p14:creationId xmlns:p14="http://schemas.microsoft.com/office/powerpoint/2010/main" val="113570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546265" y="1046732"/>
            <a:ext cx="15228916" cy="6542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86" y="1226727"/>
            <a:ext cx="3545922" cy="17316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297" y="3539258"/>
            <a:ext cx="2769621" cy="23953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367" y="3665128"/>
            <a:ext cx="3249647" cy="23462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222" y="1226727"/>
            <a:ext cx="3093735" cy="1829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24" y="3620872"/>
            <a:ext cx="3545922" cy="22836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58007" y="6211669"/>
            <a:ext cx="9484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উপরের</a:t>
            </a:r>
            <a:r>
              <a:rPr lang="bn-BD" sz="3600" b="1" dirty="0" smtClean="0"/>
              <a:t> চিত্র গুলি দেখ</a:t>
            </a:r>
            <a:r>
              <a:rPr lang="en-US" sz="3600" b="1" dirty="0" smtClean="0"/>
              <a:t>-</a:t>
            </a:r>
            <a:r>
              <a:rPr lang="bn-BD" sz="3600" b="1" dirty="0" smtClean="0"/>
              <a:t>কি হচ্ছে?</a:t>
            </a:r>
            <a:endParaRPr lang="en-US" sz="2000" b="1" i="1" u="sn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571" y="1226727"/>
            <a:ext cx="2718306" cy="1829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358" y="3620872"/>
            <a:ext cx="2000250" cy="1543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464" y="3743511"/>
            <a:ext cx="200025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0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5047" y="790414"/>
            <a:ext cx="898263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4400" dirty="0" smtClean="0"/>
          </a:p>
          <a:p>
            <a:pPr algn="ctr"/>
            <a:r>
              <a:rPr lang="bn-BD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পরাগায়ন 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978" y="1998325"/>
            <a:ext cx="129257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7030A0"/>
                </a:solidFill>
              </a:rPr>
              <a:t>শিখণ ফল</a:t>
            </a:r>
          </a:p>
          <a:p>
            <a:endParaRPr lang="bn-BD" sz="4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28804" y="1413940"/>
            <a:ext cx="1203917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/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bn-BD" sz="4000" b="1" dirty="0" smtClean="0"/>
              <a:t>১। পরাগায়ন কি বলতে পারবে।</a:t>
            </a:r>
          </a:p>
          <a:p>
            <a:r>
              <a:rPr lang="bn-BD" sz="3600" b="1" dirty="0" smtClean="0"/>
              <a:t>২। পরাগায়ন কত প্রকার বলতে পারবে।</a:t>
            </a:r>
            <a:endParaRPr lang="en-US" sz="3600" b="1" dirty="0" smtClean="0"/>
          </a:p>
          <a:p>
            <a:r>
              <a:rPr lang="bn-BD" sz="3600" b="1" dirty="0" smtClean="0"/>
              <a:t>৩।পরাগায়নে বিভিন্ন মাধ্যম  সম্পর্কে বর্ণনা করতে পারবে</a:t>
            </a:r>
            <a:r>
              <a:rPr lang="bn-BD" dirty="0" smtClean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7058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3149" y="978630"/>
            <a:ext cx="1022044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     </a:t>
            </a:r>
            <a:r>
              <a:rPr lang="bn-BD" sz="7200" b="1" dirty="0" smtClean="0"/>
              <a:t>একক</a:t>
            </a:r>
            <a:r>
              <a:rPr lang="bn-BD" sz="3600" b="1" dirty="0" smtClean="0"/>
              <a:t> </a:t>
            </a:r>
            <a:r>
              <a:rPr lang="bn-BD" sz="7200" b="1" dirty="0" smtClean="0"/>
              <a:t>কাজ</a:t>
            </a:r>
            <a:endParaRPr lang="bn-BD" sz="7200" b="1" u="sng" dirty="0" smtClean="0"/>
          </a:p>
          <a:p>
            <a:r>
              <a:rPr lang="bn-BD" sz="3600" b="1" dirty="0" smtClean="0">
                <a:solidFill>
                  <a:srgbClr val="0070C0"/>
                </a:solidFill>
              </a:rPr>
              <a:t>১</a:t>
            </a:r>
            <a:r>
              <a:rPr lang="bn-BD" sz="4800" b="1" dirty="0" smtClean="0">
                <a:solidFill>
                  <a:srgbClr val="0070C0"/>
                </a:solidFill>
              </a:rPr>
              <a:t>।পরাগায়ন কাকে বলে?</a:t>
            </a:r>
            <a:endParaRPr lang="bn-BD" sz="4800" b="1" dirty="0" smtClean="0"/>
          </a:p>
          <a:p>
            <a:r>
              <a:rPr lang="bn-BD" sz="3600" dirty="0" smtClean="0">
                <a:solidFill>
                  <a:srgbClr val="0070C0"/>
                </a:solidFill>
              </a:rPr>
              <a:t>২</a:t>
            </a:r>
            <a:r>
              <a:rPr lang="bn-BD" sz="4400" b="1" dirty="0" smtClean="0">
                <a:solidFill>
                  <a:srgbClr val="0070C0"/>
                </a:solidFill>
              </a:rPr>
              <a:t>।পরাগায়ন কত প্রকার?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389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334" y="4161365"/>
            <a:ext cx="5186820" cy="23233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320" y="1249295"/>
            <a:ext cx="3715834" cy="26758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19" y="1249295"/>
            <a:ext cx="3798517" cy="26758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932" y="1249295"/>
            <a:ext cx="3495192" cy="26758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19" y="4125376"/>
            <a:ext cx="5685010" cy="23953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34939" y="366715"/>
            <a:ext cx="7465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i="1" dirty="0" smtClean="0">
                <a:solidFill>
                  <a:srgbClr val="002060"/>
                </a:solidFill>
              </a:rPr>
              <a:t>নিচের</a:t>
            </a:r>
            <a:r>
              <a:rPr lang="bn-BD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  <a:r>
              <a:rPr lang="bn-BD" sz="3600" dirty="0" smtClean="0">
                <a:solidFill>
                  <a:srgbClr val="002060"/>
                </a:solidFill>
              </a:rPr>
              <a:t>চিত্র</a:t>
            </a:r>
            <a:r>
              <a:rPr lang="bn-BD" sz="3600" b="1" dirty="0" smtClean="0">
                <a:solidFill>
                  <a:srgbClr val="002060"/>
                </a:solidFill>
              </a:rPr>
              <a:t>  গুলো  লক্ষ কর </a:t>
            </a:r>
            <a:r>
              <a:rPr lang="bn-BD" sz="3600" b="1" u="sng" dirty="0" smtClean="0">
                <a:solidFill>
                  <a:srgbClr val="002060"/>
                </a:solidFill>
              </a:rPr>
              <a:t>।</a:t>
            </a:r>
            <a:endParaRPr lang="en-US" sz="3600" b="1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40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6428"/>
            <a:ext cx="127034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2060"/>
                </a:solidFill>
              </a:rPr>
              <a:t>দলীয় কাজ</a:t>
            </a:r>
          </a:p>
          <a:p>
            <a:pPr algn="ctr"/>
            <a:endParaRPr lang="bn-BD" sz="5400" dirty="0" smtClean="0">
              <a:solidFill>
                <a:srgbClr val="00206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400" i="1" dirty="0">
                <a:latin typeface="...NikoshBAN"/>
                <a:cs typeface="NikoshBAN" panose="02000000000000000000" pitchFamily="2" charset="0"/>
              </a:rPr>
              <a:t> </a:t>
            </a:r>
            <a:r>
              <a:rPr lang="bn-BD" sz="5400" b="1" dirty="0" smtClean="0">
                <a:latin typeface="...NikoshBAN"/>
                <a:cs typeface="NikoshBAN" panose="02000000000000000000" pitchFamily="2" charset="0"/>
              </a:rPr>
              <a:t>স্ব-পরাগায়ন</a:t>
            </a:r>
            <a:r>
              <a:rPr lang="bn-BD" sz="5400" b="1" i="1" dirty="0" smtClean="0"/>
              <a:t> </a:t>
            </a:r>
            <a:r>
              <a:rPr lang="bn-BD" sz="4000" b="1" dirty="0" smtClean="0"/>
              <a:t>ও পরপরাগায়নের মধ্যে পার্থক্য লিখ </a:t>
            </a:r>
            <a:r>
              <a:rPr lang="bn-BD" sz="3600" i="1" dirty="0"/>
              <a:t>।</a:t>
            </a:r>
            <a:endParaRPr lang="en-US" i="1" dirty="0"/>
          </a:p>
        </p:txBody>
      </p:sp>
      <p:sp>
        <p:nvSpPr>
          <p:cNvPr id="2" name="TextBox 1"/>
          <p:cNvSpPr txBox="1"/>
          <p:nvPr/>
        </p:nvSpPr>
        <p:spPr>
          <a:xfrm>
            <a:off x="309509" y="3252844"/>
            <a:ext cx="12084424" cy="406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721" y="3394129"/>
            <a:ext cx="4980349" cy="304813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09" y="3394129"/>
            <a:ext cx="4463969" cy="304813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5610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9293" y="452051"/>
            <a:ext cx="11925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/>
              <a:t>মূল্যায়ন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96" y="2288109"/>
            <a:ext cx="3642432" cy="33611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465" y="2373273"/>
            <a:ext cx="4177520" cy="32809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122" y="2321146"/>
            <a:ext cx="3714528" cy="33851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3064" y="1327213"/>
            <a:ext cx="9271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smtClean="0">
                <a:solidFill>
                  <a:srgbClr val="00B050"/>
                </a:solidFill>
              </a:rPr>
              <a:t>নিচের চিত্র গুলোতে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bn-BD" sz="3200" dirty="0" smtClean="0">
                <a:solidFill>
                  <a:srgbClr val="00B050"/>
                </a:solidFill>
              </a:rPr>
              <a:t> কি ধরণের পরাগায়ন হচ্ছে?</a:t>
            </a:r>
            <a:endParaRPr lang="en-US" sz="3200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400" y="4106212"/>
            <a:ext cx="200025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0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7497" y="402956"/>
            <a:ext cx="74650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/>
              <a:t>সমাধান</a:t>
            </a:r>
            <a:endParaRPr lang="en-US" sz="6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26943" y="1239864"/>
            <a:ext cx="1166505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b="1" dirty="0" smtClean="0"/>
          </a:p>
          <a:p>
            <a:endParaRPr lang="bn-BD" sz="3200" dirty="0">
              <a:solidFill>
                <a:srgbClr val="002060"/>
              </a:solidFill>
            </a:endParaRPr>
          </a:p>
          <a:p>
            <a:r>
              <a:rPr lang="bn-BD" sz="3200" dirty="0" smtClean="0">
                <a:solidFill>
                  <a:srgbClr val="002060"/>
                </a:solidFill>
              </a:rPr>
              <a:t>১।পরাগায়ন  ফুলের পরাগধানী হতে পরাগরেনু  একই ফুলে অথবা  একই জাতের অন্য ফুলের  গর্ভমুন্ডে স্থানান্তরিত হওয়াকে পরাগায়ন  বলে  । 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301" y="3578966"/>
            <a:ext cx="11840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</a:rPr>
              <a:t>১।পরাগায়ন  দুই  প্রকার  </a:t>
            </a:r>
            <a:r>
              <a:rPr lang="bn-BD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07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70506"/>
            <a:ext cx="1219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B050"/>
                </a:solidFill>
              </a:rPr>
              <a:t>বাড়ীর কাজ</a:t>
            </a:r>
          </a:p>
          <a:p>
            <a:r>
              <a:rPr lang="bn-BD" sz="4000" b="1" dirty="0" smtClean="0">
                <a:solidFill>
                  <a:srgbClr val="002060"/>
                </a:solidFill>
              </a:rPr>
              <a:t>পরাগায়নের যে </a:t>
            </a:r>
            <a:r>
              <a:rPr lang="bn-BD" sz="4000" b="1" dirty="0">
                <a:solidFill>
                  <a:srgbClr val="002060"/>
                </a:solidFill>
              </a:rPr>
              <a:t>কোন একটি </a:t>
            </a:r>
            <a:r>
              <a:rPr lang="bn-BD" sz="4000" b="1" dirty="0" smtClean="0">
                <a:solidFill>
                  <a:srgbClr val="002060"/>
                </a:solidFill>
              </a:rPr>
              <a:t>মাধ্যম সম্পর্কে বর্ণনা কর।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29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927" y="1555913"/>
            <a:ext cx="7501179" cy="43071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46927" y="232474"/>
            <a:ext cx="66827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9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144</Words>
  <Application>Microsoft Office PowerPoint</Application>
  <PresentationFormat>Widescreen</PresentationFormat>
  <Paragraphs>40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...NikoshBAN</vt:lpstr>
      <vt:lpstr>Arial</vt:lpstr>
      <vt:lpstr>Calibri</vt:lpstr>
      <vt:lpstr>Calibri Light</vt:lpstr>
      <vt:lpstr>NikoshBAN</vt:lpstr>
      <vt:lpstr>Vrinda</vt:lpstr>
      <vt:lpstr>Wingdings</vt:lpstr>
      <vt:lpstr>Office Theme</vt:lpstr>
      <vt:lpstr>স্বাগতম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DOEL</cp:lastModifiedBy>
  <cp:revision>186</cp:revision>
  <dcterms:created xsi:type="dcterms:W3CDTF">2013-10-25T05:39:01Z</dcterms:created>
  <dcterms:modified xsi:type="dcterms:W3CDTF">2013-10-30T06:59:59Z</dcterms:modified>
</cp:coreProperties>
</file>